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8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5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77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06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8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1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1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1305C6-7902-4609-AA03-1D119CF8344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99BC08-759F-4625-979D-8705387526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5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918" y="1105351"/>
            <a:ext cx="4765475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Verb Chart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4918" y="4297556"/>
            <a:ext cx="4765476" cy="1433391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Subject Pronouns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Each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/>
              <a:t>Talking about yourself</a:t>
            </a:r>
          </a:p>
          <a:p>
            <a:pPr marL="514350" indent="-514350">
              <a:buAutoNum type="arabicPeriod"/>
            </a:pPr>
            <a:r>
              <a:rPr lang="en-US" sz="3200" dirty="0"/>
              <a:t>Talking TO 1 person (familiar)</a:t>
            </a:r>
          </a:p>
          <a:p>
            <a:pPr marL="514350" indent="-514350">
              <a:buAutoNum type="arabicPeriod"/>
            </a:pPr>
            <a:r>
              <a:rPr lang="en-US" sz="3200" dirty="0"/>
              <a:t>Talking ABOUT 1 person or thing OR talking TO 1 person (formal)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US" sz="3200" dirty="0"/>
              <a:t>Talking about yourself + AT LEAST 1 other person</a:t>
            </a:r>
          </a:p>
          <a:p>
            <a:pPr marL="514350" indent="-514350">
              <a:buAutoNum type="arabicPeriod" startAt="4"/>
            </a:pPr>
            <a:r>
              <a:rPr lang="en-US" sz="3200" dirty="0"/>
              <a:t>(don’t use)</a:t>
            </a:r>
          </a:p>
          <a:p>
            <a:pPr marL="514350" indent="-514350">
              <a:buAutoNum type="arabicPeriod" startAt="4"/>
            </a:pPr>
            <a:r>
              <a:rPr lang="en-US" sz="3200" dirty="0"/>
              <a:t>Talking ABOUT 2 or MORE people or things OR talking TO MORE THAN 1 PERSON.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err="1"/>
              <a:t>yo</a:t>
            </a:r>
            <a:r>
              <a:rPr lang="en-US" sz="3600" dirty="0"/>
              <a:t>= I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err="1"/>
              <a:t>tú</a:t>
            </a:r>
            <a:r>
              <a:rPr lang="en-US" sz="3600" dirty="0"/>
              <a:t>= you (familiar)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err="1"/>
              <a:t>él</a:t>
            </a:r>
            <a:r>
              <a:rPr lang="en-US" sz="3600" dirty="0"/>
              <a:t>, </a:t>
            </a:r>
            <a:r>
              <a:rPr lang="en-US" sz="3600" dirty="0" err="1"/>
              <a:t>ella</a:t>
            </a:r>
            <a:r>
              <a:rPr lang="en-US" sz="3600" dirty="0"/>
              <a:t>, </a:t>
            </a:r>
            <a:r>
              <a:rPr lang="en-US" sz="3600" dirty="0" err="1"/>
              <a:t>Ud</a:t>
            </a:r>
            <a:r>
              <a:rPr lang="en-US" sz="3600" dirty="0"/>
              <a:t>.=</a:t>
            </a:r>
          </a:p>
          <a:p>
            <a:pPr>
              <a:buNone/>
            </a:pPr>
            <a:r>
              <a:rPr lang="en-US" sz="3600" dirty="0"/>
              <a:t>	he, she, you    (formal)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err="1"/>
              <a:t>Nosotros</a:t>
            </a:r>
            <a:r>
              <a:rPr lang="en-US" sz="3600" dirty="0"/>
              <a:t> (as)= we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(</a:t>
            </a:r>
            <a:r>
              <a:rPr lang="en-US" sz="3600" dirty="0" err="1"/>
              <a:t>vosotros</a:t>
            </a:r>
            <a:r>
              <a:rPr lang="en-US" sz="3600" dirty="0"/>
              <a:t> (as)= </a:t>
            </a:r>
            <a:r>
              <a:rPr lang="en-US" sz="3600" dirty="0" err="1"/>
              <a:t>y’all</a:t>
            </a:r>
            <a:r>
              <a:rPr lang="en-US" sz="3600" dirty="0"/>
              <a:t>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err="1"/>
              <a:t>ellos</a:t>
            </a:r>
            <a:r>
              <a:rPr lang="en-US" sz="3600" dirty="0"/>
              <a:t>, </a:t>
            </a:r>
            <a:r>
              <a:rPr lang="en-US" sz="3600" dirty="0" err="1"/>
              <a:t>ellas</a:t>
            </a:r>
            <a:r>
              <a:rPr lang="en-US" sz="3600" dirty="0"/>
              <a:t>, </a:t>
            </a:r>
            <a:r>
              <a:rPr lang="en-US" sz="3600" dirty="0" err="1"/>
              <a:t>Uds</a:t>
            </a:r>
            <a:r>
              <a:rPr lang="en-US" sz="3600" dirty="0"/>
              <a:t>.=</a:t>
            </a:r>
          </a:p>
          <a:p>
            <a:pPr>
              <a:buNone/>
            </a:pPr>
            <a:r>
              <a:rPr lang="en-US" sz="3600" dirty="0"/>
              <a:t>	they (</a:t>
            </a:r>
            <a:r>
              <a:rPr lang="en-US" sz="3600" dirty="0" err="1"/>
              <a:t>m,f</a:t>
            </a:r>
            <a:r>
              <a:rPr lang="en-US" sz="3600" dirty="0"/>
              <a:t>), you all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3591-9D39-4BBC-86C6-8551EA47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F807-5089-4A8B-9E99-C484734A04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3597F-7708-4E53-9E73-2E37B470F7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55A68B-3D66-45EF-BF1A-B48384271C51}"/>
              </a:ext>
            </a:extLst>
          </p:cNvPr>
          <p:cNvSpPr/>
          <p:nvPr/>
        </p:nvSpPr>
        <p:spPr>
          <a:xfrm>
            <a:off x="1219200" y="2819400"/>
            <a:ext cx="582390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/>
              <a:t>*</a:t>
            </a:r>
            <a:r>
              <a:rPr lang="en-US" sz="4400" dirty="0"/>
              <a:t>The</a:t>
            </a:r>
            <a:r>
              <a:rPr lang="en-US" dirty="0"/>
              <a:t> </a:t>
            </a:r>
            <a:r>
              <a:rPr lang="en-US" sz="4400" dirty="0" err="1"/>
              <a:t>vosotros</a:t>
            </a:r>
            <a:r>
              <a:rPr lang="en-US" sz="4400" dirty="0"/>
              <a:t> form is only </a:t>
            </a:r>
          </a:p>
          <a:p>
            <a:pPr>
              <a:buNone/>
            </a:pPr>
            <a:r>
              <a:rPr lang="en-US" sz="4400" dirty="0"/>
              <a:t>used in Spain</a:t>
            </a:r>
          </a:p>
        </p:txBody>
      </p:sp>
    </p:spTree>
    <p:extLst>
      <p:ext uri="{BB962C8B-B14F-4D97-AF65-F5344CB8AC3E}">
        <p14:creationId xmlns:p14="http://schemas.microsoft.com/office/powerpoint/2010/main" val="3250979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106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Verb Chart</vt:lpstr>
      <vt:lpstr>When to Use Each Line</vt:lpstr>
      <vt:lpstr>Subject Pronouns</vt:lpstr>
      <vt:lpstr>PowerPoint Presentation</vt:lpstr>
    </vt:vector>
  </TitlesOfParts>
  <Company>Murray Independent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</dc:title>
  <dc:creator>amanda.killebrew</dc:creator>
  <cp:lastModifiedBy>Amanda Killebrew</cp:lastModifiedBy>
  <cp:revision>2</cp:revision>
  <dcterms:created xsi:type="dcterms:W3CDTF">2010-08-19T13:03:09Z</dcterms:created>
  <dcterms:modified xsi:type="dcterms:W3CDTF">2018-09-21T14:55:01Z</dcterms:modified>
</cp:coreProperties>
</file>