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02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3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4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41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0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1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0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0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89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FB0425-70F6-43C6-BFA0-2FD641EB0B4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CC6C1-5FEA-4376-9FB6-4E740DF34C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92C5-761C-4592-9288-2E62FF6C79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Gustar</a:t>
            </a:r>
            <a:r>
              <a:rPr lang="en-US" dirty="0"/>
              <a:t> with 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5092E-9B52-43ED-9D23-B104B9911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1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0704-04E0-4DE2-A187-DB58C1DE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D12CF-D78B-4808-93F9-C323F8BE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99930"/>
            <a:ext cx="9720073" cy="5209430"/>
          </a:xfrm>
        </p:spPr>
        <p:txBody>
          <a:bodyPr>
            <a:noAutofit/>
          </a:bodyPr>
          <a:lstStyle/>
          <a:p>
            <a:r>
              <a:rPr lang="en-US" sz="3200" dirty="0"/>
              <a:t>Use “</a:t>
            </a:r>
            <a:r>
              <a:rPr lang="en-US" sz="3200" dirty="0" err="1"/>
              <a:t>gustar</a:t>
            </a:r>
            <a:r>
              <a:rPr lang="en-US" sz="3200" dirty="0"/>
              <a:t>” to say what people “like.”</a:t>
            </a:r>
          </a:p>
          <a:p>
            <a:endParaRPr lang="en-US" sz="3200" dirty="0"/>
          </a:p>
          <a:p>
            <a:r>
              <a:rPr lang="en-US" sz="3200" dirty="0"/>
              <a:t>Use </a:t>
            </a:r>
            <a:r>
              <a:rPr lang="en-US" sz="3200" dirty="0" err="1"/>
              <a:t>gustar</a:t>
            </a:r>
            <a:r>
              <a:rPr lang="en-US" sz="3200" dirty="0"/>
              <a:t> with an “infinitive” to tell what people like “to do.”</a:t>
            </a:r>
          </a:p>
          <a:p>
            <a:endParaRPr lang="en-US" sz="3200" dirty="0"/>
          </a:p>
          <a:p>
            <a:r>
              <a:rPr lang="en-US" sz="3200" dirty="0"/>
              <a:t>Ex. I like to draw.</a:t>
            </a:r>
          </a:p>
          <a:p>
            <a:endParaRPr lang="en-US" sz="3200" dirty="0"/>
          </a:p>
          <a:p>
            <a:r>
              <a:rPr lang="en-US" sz="3200" dirty="0"/>
              <a:t>I like to run, to ride a bike, and to go for a walk.</a:t>
            </a:r>
          </a:p>
        </p:txBody>
      </p:sp>
    </p:spTree>
    <p:extLst>
      <p:ext uri="{BB962C8B-B14F-4D97-AF65-F5344CB8AC3E}">
        <p14:creationId xmlns:p14="http://schemas.microsoft.com/office/powerpoint/2010/main" val="148793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Gustar</a:t>
            </a:r>
            <a:r>
              <a:rPr lang="en-US" dirty="0"/>
              <a:t>”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400" b="1" u="sng" dirty="0"/>
              <a:t>me </a:t>
            </a:r>
            <a:r>
              <a:rPr lang="en-US" sz="4400" b="1" u="sng" dirty="0" err="1"/>
              <a:t>gusta</a:t>
            </a:r>
            <a:endParaRPr lang="en-US" sz="4400" b="1" u="sng" dirty="0"/>
          </a:p>
          <a:p>
            <a:pPr>
              <a:buNone/>
            </a:pPr>
            <a:r>
              <a:rPr lang="en-US" sz="4400" dirty="0"/>
              <a:t>	(I like)</a:t>
            </a:r>
          </a:p>
          <a:p>
            <a:pPr>
              <a:buNone/>
            </a:pPr>
            <a:r>
              <a:rPr lang="en-US" sz="4400" b="1" u="sng" dirty="0" err="1"/>
              <a:t>te</a:t>
            </a:r>
            <a:r>
              <a:rPr lang="en-US" sz="4400" b="1" u="sng" dirty="0"/>
              <a:t> </a:t>
            </a:r>
            <a:r>
              <a:rPr lang="en-US" sz="4400" b="1" u="sng" dirty="0" err="1"/>
              <a:t>gusta</a:t>
            </a:r>
            <a:endParaRPr lang="en-US" sz="4400" b="1" u="sng" dirty="0"/>
          </a:p>
          <a:p>
            <a:pPr>
              <a:buNone/>
            </a:pPr>
            <a:r>
              <a:rPr lang="en-US" sz="4400" dirty="0"/>
              <a:t>	(you like, </a:t>
            </a:r>
            <a:r>
              <a:rPr lang="en-US" sz="4400" dirty="0" err="1"/>
              <a:t>fam</a:t>
            </a:r>
            <a:r>
              <a:rPr lang="en-US" sz="4400" dirty="0"/>
              <a:t>)</a:t>
            </a:r>
          </a:p>
          <a:p>
            <a:pPr>
              <a:buNone/>
            </a:pPr>
            <a:r>
              <a:rPr lang="en-US" sz="4400" b="1" u="sng" dirty="0"/>
              <a:t>le </a:t>
            </a:r>
            <a:r>
              <a:rPr lang="en-US" sz="4400" b="1" u="sng" dirty="0" err="1"/>
              <a:t>gusta</a:t>
            </a:r>
            <a:endParaRPr lang="en-US" sz="4400" b="1" u="sng" dirty="0"/>
          </a:p>
          <a:p>
            <a:pPr>
              <a:buNone/>
            </a:pPr>
            <a:r>
              <a:rPr lang="en-US" sz="4400" dirty="0"/>
              <a:t>	he/she likes, you like, formal)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400" b="1" u="sng" dirty="0" err="1"/>
              <a:t>nos</a:t>
            </a:r>
            <a:r>
              <a:rPr lang="en-US" sz="4400" b="1" u="sng" dirty="0"/>
              <a:t> </a:t>
            </a:r>
            <a:r>
              <a:rPr lang="en-US" sz="4400" b="1" u="sng" dirty="0" err="1"/>
              <a:t>gusta</a:t>
            </a:r>
            <a:endParaRPr lang="en-US" sz="4400" b="1" u="sng" dirty="0"/>
          </a:p>
          <a:p>
            <a:pPr>
              <a:buNone/>
            </a:pPr>
            <a:r>
              <a:rPr lang="en-US" sz="4400" dirty="0"/>
              <a:t>	(we like)</a:t>
            </a:r>
          </a:p>
          <a:p>
            <a:pPr>
              <a:buNone/>
            </a:pPr>
            <a:r>
              <a:rPr lang="en-US" sz="4400" b="1" u="sng" dirty="0"/>
              <a:t>[</a:t>
            </a:r>
            <a:r>
              <a:rPr lang="en-US" sz="4400" b="1" u="sng" dirty="0" err="1"/>
              <a:t>os</a:t>
            </a:r>
            <a:r>
              <a:rPr lang="en-US" sz="4400" b="1" u="sng" dirty="0"/>
              <a:t> </a:t>
            </a:r>
            <a:r>
              <a:rPr lang="en-US" sz="4400" b="1" u="sng" dirty="0" err="1"/>
              <a:t>gusta</a:t>
            </a:r>
            <a:r>
              <a:rPr lang="en-US" sz="4400" b="1" u="sng" dirty="0"/>
              <a:t>]</a:t>
            </a:r>
          </a:p>
          <a:p>
            <a:pPr>
              <a:buNone/>
            </a:pPr>
            <a:r>
              <a:rPr lang="en-US" sz="4400" dirty="0"/>
              <a:t>	(y’all like)</a:t>
            </a:r>
          </a:p>
          <a:p>
            <a:pPr>
              <a:buNone/>
            </a:pPr>
            <a:r>
              <a:rPr lang="en-US" sz="4400" b="1" u="sng" dirty="0"/>
              <a:t>les </a:t>
            </a:r>
            <a:r>
              <a:rPr lang="en-US" sz="4400" b="1" u="sng" dirty="0" err="1"/>
              <a:t>gusta</a:t>
            </a:r>
            <a:endParaRPr lang="en-US" sz="4400" b="1" u="sng" dirty="0"/>
          </a:p>
          <a:p>
            <a:pPr>
              <a:buNone/>
            </a:pPr>
            <a:r>
              <a:rPr lang="en-US" sz="4400" dirty="0"/>
              <a:t>	(they like, you all like)</a:t>
            </a:r>
          </a:p>
        </p:txBody>
      </p:sp>
    </p:spTree>
    <p:extLst>
      <p:ext uri="{BB962C8B-B14F-4D97-AF65-F5344CB8AC3E}">
        <p14:creationId xmlns:p14="http://schemas.microsoft.com/office/powerpoint/2010/main" val="1285329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0422BF-AE8D-4E60-A421-84AB7578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C6C866-5E0F-4A77-B5F7-B0046DCBA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62539"/>
            <a:ext cx="9720073" cy="4546821"/>
          </a:xfrm>
        </p:spPr>
        <p:txBody>
          <a:bodyPr>
            <a:noAutofit/>
          </a:bodyPr>
          <a:lstStyle/>
          <a:p>
            <a:r>
              <a:rPr lang="en-US" sz="4000" dirty="0"/>
              <a:t>I like to draw.</a:t>
            </a:r>
          </a:p>
          <a:p>
            <a:r>
              <a:rPr lang="en-US" sz="4000" dirty="0"/>
              <a:t>Me </a:t>
            </a:r>
            <a:r>
              <a:rPr lang="en-US" sz="4000" dirty="0" err="1"/>
              <a:t>gusta</a:t>
            </a:r>
            <a:r>
              <a:rPr lang="en-US" sz="4000" dirty="0"/>
              <a:t> </a:t>
            </a:r>
            <a:r>
              <a:rPr lang="en-US" sz="4000" dirty="0" err="1"/>
              <a:t>dibujar</a:t>
            </a:r>
            <a:r>
              <a:rPr lang="en-US" sz="4000" dirty="0"/>
              <a:t>.</a:t>
            </a:r>
          </a:p>
          <a:p>
            <a:endParaRPr lang="en-US" sz="4000" dirty="0"/>
          </a:p>
          <a:p>
            <a:r>
              <a:rPr lang="en-US" sz="4000" dirty="0"/>
              <a:t>I like to run, to ride a bike, and to go for a walk.</a:t>
            </a:r>
          </a:p>
          <a:p>
            <a:r>
              <a:rPr lang="en-US" sz="4000" dirty="0"/>
              <a:t>Me </a:t>
            </a:r>
            <a:r>
              <a:rPr lang="en-US" sz="4000" dirty="0" err="1"/>
              <a:t>gusta</a:t>
            </a:r>
            <a:r>
              <a:rPr lang="en-US" sz="4000" dirty="0"/>
              <a:t> </a:t>
            </a:r>
            <a:r>
              <a:rPr lang="en-US" sz="4000" dirty="0" err="1"/>
              <a:t>correr</a:t>
            </a:r>
            <a:r>
              <a:rPr lang="en-US" sz="4000" dirty="0"/>
              <a:t>, </a:t>
            </a:r>
            <a:r>
              <a:rPr lang="en-US" sz="4000" dirty="0" err="1"/>
              <a:t>montar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biccicleta</a:t>
            </a:r>
            <a:r>
              <a:rPr lang="en-US" sz="4000" dirty="0"/>
              <a:t>, y </a:t>
            </a:r>
            <a:r>
              <a:rPr lang="en-US" sz="4000" dirty="0" err="1"/>
              <a:t>pasear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32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DB67-0783-4D70-B5ED-3900EFE3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what the following sentence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76D5-97D5-46E0-AB83-2DC54D439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 </a:t>
            </a:r>
            <a:r>
              <a:rPr lang="en-US" sz="4400" dirty="0" err="1"/>
              <a:t>gusta</a:t>
            </a:r>
            <a:r>
              <a:rPr lang="en-US" sz="4400" dirty="0"/>
              <a:t> </a:t>
            </a:r>
            <a:r>
              <a:rPr lang="en-US" sz="4400" dirty="0" err="1"/>
              <a:t>practicar</a:t>
            </a:r>
            <a:r>
              <a:rPr lang="en-US" sz="4400" dirty="0"/>
              <a:t> </a:t>
            </a:r>
            <a:r>
              <a:rPr lang="en-US" sz="4400" dirty="0" err="1"/>
              <a:t>deportes</a:t>
            </a:r>
            <a:r>
              <a:rPr lang="en-US" sz="4400" dirty="0"/>
              <a:t>.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526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To clarify the subject with le/les </a:t>
            </a:r>
            <a:r>
              <a:rPr lang="en-US" sz="3500" dirty="0" err="1"/>
              <a:t>gusta</a:t>
            </a:r>
            <a:r>
              <a:rPr lang="en-US" sz="3500" dirty="0"/>
              <a:t>, you can include the person’s name or a noun by putting “a” before it.</a:t>
            </a:r>
          </a:p>
          <a:p>
            <a:pPr lvl="1"/>
            <a:r>
              <a:rPr lang="en-US" sz="3000" dirty="0"/>
              <a:t>Ex.   </a:t>
            </a:r>
            <a:r>
              <a:rPr lang="en-US" sz="3000" b="1" dirty="0"/>
              <a:t>A Juan</a:t>
            </a:r>
            <a:r>
              <a:rPr lang="en-US" sz="3000" dirty="0"/>
              <a:t> le </a:t>
            </a:r>
            <a:r>
              <a:rPr lang="en-US" sz="3000" dirty="0" err="1"/>
              <a:t>gusta</a:t>
            </a:r>
            <a:r>
              <a:rPr lang="en-US" sz="3000" dirty="0"/>
              <a:t> comer la pizza.</a:t>
            </a:r>
          </a:p>
          <a:p>
            <a:pPr lvl="1"/>
            <a:r>
              <a:rPr lang="en-US" sz="3000" dirty="0"/>
              <a:t>Ex.  </a:t>
            </a:r>
            <a:r>
              <a:rPr lang="en-US" sz="3000" b="1" dirty="0"/>
              <a:t>A Juan</a:t>
            </a:r>
            <a:r>
              <a:rPr lang="en-US" sz="3000" dirty="0"/>
              <a:t> y </a:t>
            </a:r>
            <a:r>
              <a:rPr lang="en-US" sz="3000" b="1" dirty="0"/>
              <a:t>a Sara</a:t>
            </a:r>
            <a:r>
              <a:rPr lang="en-US" sz="3000" dirty="0"/>
              <a:t> les </a:t>
            </a:r>
            <a:r>
              <a:rPr lang="en-US" sz="3000" dirty="0" err="1"/>
              <a:t>gusta</a:t>
            </a:r>
            <a:r>
              <a:rPr lang="en-US" sz="3000" dirty="0"/>
              <a:t> comer la pizza.</a:t>
            </a:r>
          </a:p>
          <a:p>
            <a:pPr lvl="1"/>
            <a:r>
              <a:rPr lang="en-US" sz="3000" dirty="0"/>
              <a:t>Ex.  </a:t>
            </a:r>
            <a:r>
              <a:rPr lang="en-US" sz="3000" b="1" dirty="0"/>
              <a:t>A los </a:t>
            </a:r>
            <a:r>
              <a:rPr lang="en-US" sz="3000" b="1" dirty="0" err="1"/>
              <a:t>estudiantes</a:t>
            </a:r>
            <a:r>
              <a:rPr lang="en-US" sz="3000" dirty="0"/>
              <a:t> les </a:t>
            </a:r>
            <a:r>
              <a:rPr lang="en-US" sz="3000" dirty="0" err="1"/>
              <a:t>gusta</a:t>
            </a:r>
            <a:r>
              <a:rPr lang="en-US" sz="3000" dirty="0"/>
              <a:t> comer la pizza.</a:t>
            </a:r>
            <a:endParaRPr lang="en-US" sz="2600" dirty="0"/>
          </a:p>
          <a:p>
            <a:endParaRPr lang="en-US" sz="3500" dirty="0"/>
          </a:p>
          <a:p>
            <a:r>
              <a:rPr lang="en-US" sz="3500" dirty="0"/>
              <a:t>To say that someone doesn’t like something like something, put “no” before the pronoun.</a:t>
            </a:r>
          </a:p>
          <a:p>
            <a:pPr lvl="1"/>
            <a:r>
              <a:rPr lang="en-US" sz="3000" dirty="0"/>
              <a:t>Ex.  </a:t>
            </a:r>
            <a:r>
              <a:rPr lang="en-US" sz="3000" b="1" u="sng" dirty="0"/>
              <a:t>No me</a:t>
            </a:r>
            <a:r>
              <a:rPr lang="en-US" sz="3000" dirty="0"/>
              <a:t> </a:t>
            </a:r>
            <a:r>
              <a:rPr lang="en-US" sz="3000" dirty="0" err="1"/>
              <a:t>gusta</a:t>
            </a:r>
            <a:r>
              <a:rPr lang="en-US" sz="3000" dirty="0"/>
              <a:t> comer el </a:t>
            </a:r>
            <a:r>
              <a:rPr lang="en-US" sz="3000" dirty="0" err="1"/>
              <a:t>helado</a:t>
            </a:r>
            <a:r>
              <a:rPr lang="en-US" sz="3000" dirty="0"/>
              <a:t>.</a:t>
            </a:r>
          </a:p>
          <a:p>
            <a:pPr lvl="1"/>
            <a:r>
              <a:rPr lang="en-US" sz="3000" dirty="0"/>
              <a:t>Ex.  A Juan </a:t>
            </a:r>
            <a:r>
              <a:rPr lang="en-US" sz="3000" b="1" u="sng" dirty="0"/>
              <a:t>no le</a:t>
            </a:r>
            <a:r>
              <a:rPr lang="en-US" sz="3000" b="1" dirty="0"/>
              <a:t> </a:t>
            </a:r>
            <a:r>
              <a:rPr lang="en-US" sz="3000" dirty="0" err="1"/>
              <a:t>gusta</a:t>
            </a:r>
            <a:r>
              <a:rPr lang="en-US" sz="3000" dirty="0"/>
              <a:t> comer el </a:t>
            </a:r>
            <a:r>
              <a:rPr lang="en-US" sz="3000" dirty="0" err="1"/>
              <a:t>helado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7023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57739"/>
            <a:ext cx="9720073" cy="4851621"/>
          </a:xfrm>
        </p:spPr>
        <p:txBody>
          <a:bodyPr/>
          <a:lstStyle/>
          <a:p>
            <a:r>
              <a:rPr lang="en-US" sz="3200" dirty="0"/>
              <a:t>My friends like to practice sports.</a:t>
            </a:r>
          </a:p>
          <a:p>
            <a:pPr lvl="1"/>
            <a:r>
              <a:rPr lang="en-US" sz="3200" dirty="0"/>
              <a:t>A mis amigos les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dirty="0" err="1"/>
              <a:t>practicar</a:t>
            </a:r>
            <a:r>
              <a:rPr lang="en-US" sz="3200" dirty="0"/>
              <a:t> los </a:t>
            </a:r>
            <a:r>
              <a:rPr lang="en-US" sz="3200" dirty="0" err="1"/>
              <a:t>deportes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Rafael and Mario like to eat fruit.</a:t>
            </a:r>
          </a:p>
          <a:p>
            <a:pPr lvl="1"/>
            <a:r>
              <a:rPr lang="en-US" sz="3200" dirty="0"/>
              <a:t>A Rafael y A Mario les </a:t>
            </a:r>
            <a:r>
              <a:rPr lang="en-US" sz="3200" dirty="0" err="1"/>
              <a:t>gusta</a:t>
            </a:r>
            <a:r>
              <a:rPr lang="en-US" sz="3200" dirty="0"/>
              <a:t> comer la </a:t>
            </a:r>
            <a:r>
              <a:rPr lang="en-US" sz="3200" dirty="0" err="1"/>
              <a:t>fruta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Samuel likes to eat French fries.</a:t>
            </a:r>
          </a:p>
          <a:p>
            <a:pPr lvl="1"/>
            <a:r>
              <a:rPr lang="en-US" sz="3200" dirty="0"/>
              <a:t>A Samuel le </a:t>
            </a:r>
            <a:r>
              <a:rPr lang="en-US" sz="3200" dirty="0" err="1"/>
              <a:t>gusta</a:t>
            </a:r>
            <a:r>
              <a:rPr lang="en-US" sz="3200" dirty="0"/>
              <a:t> comer las papas </a:t>
            </a:r>
            <a:r>
              <a:rPr lang="en-US" sz="3200" dirty="0" err="1"/>
              <a:t>fritas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378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emphasis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77009"/>
            <a:ext cx="9720073" cy="4732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To add emphasis to the fact that someone likes something, include the subject.  *Remember, you must put “a” before the subject.</a:t>
            </a:r>
          </a:p>
          <a:p>
            <a:pPr marL="0" indent="0">
              <a:buNone/>
            </a:pPr>
            <a:r>
              <a:rPr lang="en-US" sz="3200" dirty="0"/>
              <a:t>I like:</a:t>
            </a:r>
          </a:p>
          <a:p>
            <a:pPr marL="0" indent="0">
              <a:buNone/>
            </a:pPr>
            <a:r>
              <a:rPr lang="en-US" sz="3200" dirty="0"/>
              <a:t>	A </a:t>
            </a:r>
            <a:r>
              <a:rPr lang="en-US" sz="3200" dirty="0" err="1"/>
              <a:t>mí</a:t>
            </a:r>
            <a:r>
              <a:rPr lang="en-US" sz="3200" dirty="0"/>
              <a:t> me </a:t>
            </a:r>
            <a:r>
              <a:rPr lang="en-US" sz="3200" dirty="0" err="1"/>
              <a:t>gusta</a:t>
            </a:r>
            <a:r>
              <a:rPr lang="en-US" sz="3200" dirty="0"/>
              <a:t>…</a:t>
            </a:r>
          </a:p>
          <a:p>
            <a:pPr marL="0" indent="0">
              <a:buNone/>
            </a:pPr>
            <a:r>
              <a:rPr lang="en-US" sz="3200" dirty="0"/>
              <a:t>You (familiar) like</a:t>
            </a:r>
          </a:p>
          <a:p>
            <a:pPr marL="0" indent="0">
              <a:buNone/>
            </a:pPr>
            <a:r>
              <a:rPr lang="en-US" sz="3200" dirty="0"/>
              <a:t>	A </a:t>
            </a:r>
            <a:r>
              <a:rPr lang="en-US" sz="3200" dirty="0" err="1"/>
              <a:t>ti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gusta</a:t>
            </a:r>
            <a:r>
              <a:rPr lang="en-US" sz="3200" dirty="0"/>
              <a:t>…</a:t>
            </a:r>
          </a:p>
          <a:p>
            <a:pPr marL="0" indent="0">
              <a:buNone/>
            </a:pPr>
            <a:r>
              <a:rPr lang="en-US" sz="3200" dirty="0"/>
              <a:t>All other pronouns remain the same (A </a:t>
            </a:r>
            <a:r>
              <a:rPr lang="en-US" sz="3200" dirty="0" err="1"/>
              <a:t>ella</a:t>
            </a:r>
            <a:r>
              <a:rPr lang="en-US" sz="3200" dirty="0"/>
              <a:t> le </a:t>
            </a:r>
            <a:r>
              <a:rPr lang="en-US" sz="3200" dirty="0" err="1"/>
              <a:t>gusta</a:t>
            </a:r>
            <a:r>
              <a:rPr lang="en-US" sz="3200" dirty="0"/>
              <a:t>; A </a:t>
            </a:r>
            <a:r>
              <a:rPr lang="en-US" sz="3200" dirty="0" err="1"/>
              <a:t>nosotros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gusta</a:t>
            </a:r>
            <a:r>
              <a:rPr lang="en-US" sz="3200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72175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(with emphasis/clarification):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36035"/>
            <a:ext cx="9720073" cy="4573325"/>
          </a:xfrm>
        </p:spPr>
        <p:txBody>
          <a:bodyPr>
            <a:noAutofit/>
          </a:bodyPr>
          <a:lstStyle/>
          <a:p>
            <a:r>
              <a:rPr lang="en-US" sz="3200" dirty="0"/>
              <a:t>I like to draw.</a:t>
            </a:r>
          </a:p>
          <a:p>
            <a:r>
              <a:rPr lang="en-US" sz="3200" dirty="0"/>
              <a:t>A </a:t>
            </a:r>
            <a:r>
              <a:rPr lang="en-US" sz="3200" dirty="0" err="1"/>
              <a:t>mí</a:t>
            </a:r>
            <a:r>
              <a:rPr lang="en-US" sz="3200" dirty="0"/>
              <a:t> me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dirty="0" err="1"/>
              <a:t>dibujar</a:t>
            </a:r>
            <a:r>
              <a:rPr lang="en-US" sz="3200" dirty="0"/>
              <a:t>.</a:t>
            </a:r>
          </a:p>
          <a:p>
            <a:r>
              <a:rPr lang="en-US" sz="3200" dirty="0"/>
              <a:t>You like to practice sports</a:t>
            </a:r>
          </a:p>
          <a:p>
            <a:r>
              <a:rPr lang="en-US" sz="3200" dirty="0"/>
              <a:t>A </a:t>
            </a:r>
            <a:r>
              <a:rPr lang="en-US" sz="3200" dirty="0" err="1"/>
              <a:t>ti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dirty="0" err="1"/>
              <a:t>practicar</a:t>
            </a:r>
            <a:r>
              <a:rPr lang="en-US" sz="3200" dirty="0"/>
              <a:t> </a:t>
            </a:r>
            <a:r>
              <a:rPr lang="en-US" sz="3200" dirty="0" err="1"/>
              <a:t>deportes</a:t>
            </a:r>
            <a:r>
              <a:rPr lang="en-US" sz="3200" dirty="0"/>
              <a:t>.</a:t>
            </a:r>
          </a:p>
          <a:p>
            <a:r>
              <a:rPr lang="en-US" sz="3200" dirty="0"/>
              <a:t>She likes to study.</a:t>
            </a:r>
          </a:p>
          <a:p>
            <a:r>
              <a:rPr lang="en-US" sz="3200" dirty="0"/>
              <a:t>A </a:t>
            </a:r>
            <a:r>
              <a:rPr lang="en-US" sz="3200" dirty="0" err="1"/>
              <a:t>ella</a:t>
            </a:r>
            <a:r>
              <a:rPr lang="en-US" sz="3200" dirty="0"/>
              <a:t> le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dirty="0" err="1"/>
              <a:t>estudiar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We like to spend time with friends.</a:t>
            </a:r>
          </a:p>
          <a:p>
            <a:pPr marL="0" indent="0">
              <a:buNone/>
            </a:pPr>
            <a:r>
              <a:rPr lang="en-US" sz="3200" dirty="0"/>
              <a:t>A </a:t>
            </a:r>
            <a:r>
              <a:rPr lang="en-US" sz="3200" dirty="0" err="1"/>
              <a:t>nosotros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gusta</a:t>
            </a:r>
            <a:r>
              <a:rPr lang="en-US" sz="3200" dirty="0"/>
              <a:t> pasar un </a:t>
            </a:r>
            <a:r>
              <a:rPr lang="en-US" sz="3200" dirty="0" err="1"/>
              <a:t>rato</a:t>
            </a:r>
            <a:r>
              <a:rPr lang="en-US" sz="3200" dirty="0"/>
              <a:t> con los amigos.</a:t>
            </a:r>
          </a:p>
        </p:txBody>
      </p:sp>
    </p:spTree>
    <p:extLst>
      <p:ext uri="{BB962C8B-B14F-4D97-AF65-F5344CB8AC3E}">
        <p14:creationId xmlns:p14="http://schemas.microsoft.com/office/powerpoint/2010/main" val="422224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1250</TotalTime>
  <Words>356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Gustar with Verbs</vt:lpstr>
      <vt:lpstr>PowerPoint Presentation</vt:lpstr>
      <vt:lpstr>“Gustar” Pronouns</vt:lpstr>
      <vt:lpstr>Examples</vt:lpstr>
      <vt:lpstr>Tell what the following sentence means:</vt:lpstr>
      <vt:lpstr>PowerPoint Presentation</vt:lpstr>
      <vt:lpstr>Examples</vt:lpstr>
      <vt:lpstr>Adding emphasis</vt:lpstr>
      <vt:lpstr>Examples (with emphasis/clarification):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Gustar with Verbs</dc:title>
  <dc:creator>AMANDA L KILLEBREW</dc:creator>
  <cp:lastModifiedBy>Amanda Killebrew</cp:lastModifiedBy>
  <cp:revision>4</cp:revision>
  <dcterms:created xsi:type="dcterms:W3CDTF">2018-09-27T11:59:36Z</dcterms:created>
  <dcterms:modified xsi:type="dcterms:W3CDTF">2018-10-02T17:35:00Z</dcterms:modified>
</cp:coreProperties>
</file>