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15B35FD-A2AF-49F2-B8B1-003EEE39E3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3F2-723C-45FE-8686-59032B4E99E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30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FD-A2AF-49F2-B8B1-003EEE39E3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3F2-723C-45FE-8686-59032B4E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1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FD-A2AF-49F2-B8B1-003EEE39E3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3F2-723C-45FE-8686-59032B4E99E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63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FD-A2AF-49F2-B8B1-003EEE39E3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3F2-723C-45FE-8686-59032B4E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8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FD-A2AF-49F2-B8B1-003EEE39E3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3F2-723C-45FE-8686-59032B4E99E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1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FD-A2AF-49F2-B8B1-003EEE39E3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3F2-723C-45FE-8686-59032B4E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4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FD-A2AF-49F2-B8B1-003EEE39E3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3F2-723C-45FE-8686-59032B4E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1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FD-A2AF-49F2-B8B1-003EEE39E3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3F2-723C-45FE-8686-59032B4E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0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FD-A2AF-49F2-B8B1-003EEE39E3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3F2-723C-45FE-8686-59032B4E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FD-A2AF-49F2-B8B1-003EEE39E3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3F2-723C-45FE-8686-59032B4E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5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FD-A2AF-49F2-B8B1-003EEE39E3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3F2-723C-45FE-8686-59032B4E99E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04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15B35FD-A2AF-49F2-B8B1-003EEE39E3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ED273F2-723C-45FE-8686-59032B4E99E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1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1544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88505" y="1814574"/>
            <a:ext cx="5570417" cy="3228207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1444" y="620720"/>
            <a:ext cx="5492423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4918" y="1105351"/>
            <a:ext cx="4765475" cy="3023981"/>
          </a:xfrm>
        </p:spPr>
        <p:txBody>
          <a:bodyPr anchor="b">
            <a:normAutofit/>
          </a:bodyPr>
          <a:lstStyle/>
          <a:p>
            <a:pPr algn="l"/>
            <a:r>
              <a:rPr lang="en-US" sz="4200" dirty="0">
                <a:solidFill>
                  <a:srgbClr val="FFFFFF"/>
                </a:solidFill>
              </a:rPr>
              <a:t>Adjective Agreement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4918" y="4297556"/>
            <a:ext cx="4765476" cy="1433391"/>
          </a:xfrm>
        </p:spPr>
        <p:txBody>
          <a:bodyPr anchor="t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32199" y="4214336"/>
            <a:ext cx="38404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000" y="-2"/>
            <a:ext cx="123444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676400"/>
            <a:ext cx="7290055" cy="46329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dirty="0"/>
              <a:t>Adjectives are words that describe people or things.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In Spanish, nouns are divided into genders: masculine and feminine, which must be memorized.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Any adjective that is used must agree with the noun it is describing in 2 ways:                                      number and gender</a:t>
            </a:r>
          </a:p>
          <a:p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Agreement (masculine/Feminine)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sz="4400" dirty="0"/>
              <a:t>Most masculine adjectives will end with “o.”</a:t>
            </a:r>
          </a:p>
          <a:p>
            <a:endParaRPr lang="en-US" sz="4400" dirty="0"/>
          </a:p>
          <a:p>
            <a:pPr lvl="1"/>
            <a:r>
              <a:rPr lang="en-US" sz="4400" dirty="0"/>
              <a:t>Most feminine adjectives  will end with “a.”</a:t>
            </a:r>
          </a:p>
          <a:p>
            <a:pPr lvl="1"/>
            <a:endParaRPr lang="en-US" sz="4400" dirty="0"/>
          </a:p>
          <a:p>
            <a:pPr lvl="1"/>
            <a:r>
              <a:rPr lang="en-US" sz="4400" dirty="0"/>
              <a:t>Adjectives ending with “-or” (</a:t>
            </a:r>
            <a:r>
              <a:rPr lang="en-US" sz="4400" dirty="0" err="1"/>
              <a:t>trabajador</a:t>
            </a:r>
            <a:r>
              <a:rPr lang="en-US" sz="4400" dirty="0"/>
              <a:t>=</a:t>
            </a:r>
            <a:r>
              <a:rPr lang="en-US" sz="4400" dirty="0" err="1"/>
              <a:t>trabajadora</a:t>
            </a:r>
            <a:r>
              <a:rPr lang="en-US" sz="4400" dirty="0"/>
              <a:t>) or words of nationality (</a:t>
            </a:r>
            <a:r>
              <a:rPr lang="en-US" sz="4400" dirty="0" err="1"/>
              <a:t>español</a:t>
            </a:r>
            <a:r>
              <a:rPr lang="en-US" sz="4400" dirty="0"/>
              <a:t>=</a:t>
            </a:r>
            <a:r>
              <a:rPr lang="en-US" sz="4400" dirty="0" err="1"/>
              <a:t>española</a:t>
            </a:r>
            <a:r>
              <a:rPr lang="en-US" sz="4400" dirty="0"/>
              <a:t>) add an “a” to make it feminine.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Some adjectives will end with an “e” (</a:t>
            </a:r>
            <a:r>
              <a:rPr lang="en-US" sz="4400" dirty="0" err="1"/>
              <a:t>inteligente</a:t>
            </a:r>
            <a:r>
              <a:rPr lang="en-US" sz="4400" dirty="0"/>
              <a:t>) or a consonant (intellectual).  These words already agree.</a:t>
            </a:r>
          </a:p>
          <a:p>
            <a:pPr>
              <a:buNone/>
            </a:pPr>
            <a:r>
              <a:rPr lang="en-US" sz="4400" dirty="0"/>
              <a:t>		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Agreement (singular/plural)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u="sng" dirty="0"/>
              <a:t>To make words plural: </a:t>
            </a:r>
            <a:r>
              <a:rPr lang="en-US" dirty="0"/>
              <a:t>                                                   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words ending with a vowel- add “s”                        </a:t>
            </a:r>
          </a:p>
          <a:p>
            <a:pPr lvl="1"/>
            <a:r>
              <a:rPr lang="en-US" sz="3200" dirty="0"/>
              <a:t>words ending with a consonant- add “</a:t>
            </a:r>
            <a:r>
              <a:rPr lang="en-US" sz="3200" dirty="0" err="1"/>
              <a:t>es</a:t>
            </a:r>
            <a:r>
              <a:rPr lang="en-US" sz="3200" dirty="0"/>
              <a:t>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676400"/>
            <a:ext cx="7290055" cy="463296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Juana </a:t>
            </a:r>
            <a:r>
              <a:rPr lang="en-US" sz="3600" dirty="0" err="1"/>
              <a:t>es</a:t>
            </a:r>
            <a:r>
              <a:rPr lang="en-US" sz="3600" dirty="0"/>
              <a:t> ___ (</a:t>
            </a:r>
            <a:r>
              <a:rPr lang="en-US" sz="3600" dirty="0" err="1"/>
              <a:t>bajo</a:t>
            </a:r>
            <a:r>
              <a:rPr lang="en-US" sz="3600" dirty="0"/>
              <a:t>)</a:t>
            </a:r>
          </a:p>
          <a:p>
            <a:pPr lvl="1"/>
            <a:r>
              <a:rPr lang="en-US" sz="3600" dirty="0" err="1"/>
              <a:t>baja</a:t>
            </a:r>
            <a:endParaRPr lang="en-US" sz="3600" dirty="0"/>
          </a:p>
          <a:p>
            <a:r>
              <a:rPr lang="en-US" sz="3600" dirty="0"/>
              <a:t>Pablo </a:t>
            </a:r>
            <a:r>
              <a:rPr lang="en-US" sz="3600" dirty="0" err="1"/>
              <a:t>es</a:t>
            </a:r>
            <a:r>
              <a:rPr lang="en-US" sz="3600" dirty="0"/>
              <a:t> ___ (</a:t>
            </a:r>
            <a:r>
              <a:rPr lang="en-US" sz="3600" dirty="0" err="1"/>
              <a:t>inteligente</a:t>
            </a:r>
            <a:r>
              <a:rPr lang="en-US" sz="3600" dirty="0"/>
              <a:t>)</a:t>
            </a:r>
          </a:p>
          <a:p>
            <a:pPr lvl="1"/>
            <a:r>
              <a:rPr lang="en-US" sz="3600" dirty="0" err="1"/>
              <a:t>inteligente</a:t>
            </a:r>
            <a:endParaRPr lang="en-US" sz="3600" dirty="0"/>
          </a:p>
          <a:p>
            <a:r>
              <a:rPr lang="en-US" sz="3600" dirty="0"/>
              <a:t>Rosa y Susana son ___ (</a:t>
            </a:r>
            <a:r>
              <a:rPr lang="en-US" sz="3600" dirty="0" err="1"/>
              <a:t>activo</a:t>
            </a:r>
            <a:r>
              <a:rPr lang="en-US" sz="3600" dirty="0"/>
              <a:t>)</a:t>
            </a:r>
          </a:p>
          <a:p>
            <a:pPr lvl="1"/>
            <a:r>
              <a:rPr lang="en-US" sz="3600" dirty="0" err="1"/>
              <a:t>activas</a:t>
            </a:r>
            <a:endParaRPr lang="en-US" sz="3600" dirty="0"/>
          </a:p>
          <a:p>
            <a:r>
              <a:rPr lang="en-US" sz="3600" dirty="0"/>
              <a:t>Samuel y Clara ___ (</a:t>
            </a:r>
            <a:r>
              <a:rPr lang="en-US" sz="3600" dirty="0" err="1"/>
              <a:t>trabajador</a:t>
            </a:r>
            <a:r>
              <a:rPr lang="en-US" sz="3600" dirty="0"/>
              <a:t>)</a:t>
            </a:r>
          </a:p>
          <a:p>
            <a:pPr lvl="1"/>
            <a:r>
              <a:rPr lang="en-US" sz="3600"/>
              <a:t>trabajadores</a:t>
            </a:r>
            <a:endParaRPr lang="en-US" sz="3600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263</TotalTime>
  <Words>192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Adjective Agreement</vt:lpstr>
      <vt:lpstr>Adjectives</vt:lpstr>
      <vt:lpstr>Gender Agreement (masculine/Feminine)</vt:lpstr>
      <vt:lpstr>Gender Agreement</vt:lpstr>
      <vt:lpstr>Number Agreement (singular/plural)</vt:lpstr>
      <vt:lpstr>Examples</vt:lpstr>
    </vt:vector>
  </TitlesOfParts>
  <Company>Murray Independent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and Question Formation</dc:title>
  <dc:creator>amanda.killebrew</dc:creator>
  <cp:lastModifiedBy>Amanda Killebrew</cp:lastModifiedBy>
  <cp:revision>14</cp:revision>
  <dcterms:created xsi:type="dcterms:W3CDTF">2010-09-16T12:03:29Z</dcterms:created>
  <dcterms:modified xsi:type="dcterms:W3CDTF">2018-09-21T14:53:35Z</dcterms:modified>
</cp:coreProperties>
</file>